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0" r:id="rId3"/>
    <p:sldId id="256" r:id="rId4"/>
    <p:sldId id="261" r:id="rId5"/>
    <p:sldId id="262" r:id="rId6"/>
    <p:sldId id="264" r:id="rId7"/>
    <p:sldId id="265" r:id="rId8"/>
    <p:sldId id="263" r:id="rId9"/>
    <p:sldId id="259" r:id="rId10"/>
    <p:sldId id="258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56"/>
    <a:srgbClr val="E5C9CE"/>
    <a:srgbClr val="C3838F"/>
    <a:srgbClr val="984A59"/>
    <a:srgbClr val="8EA6B4"/>
    <a:srgbClr val="E3E2E2"/>
    <a:srgbClr val="DED473"/>
    <a:srgbClr val="C8E8ED"/>
    <a:srgbClr val="605B57"/>
    <a:srgbClr val="F6C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21F7E-B1DC-4710-BEBE-F3CDAB2CE3E2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198E965-22A2-4D15-93AA-F03781422CC3}">
      <dgm:prSet phldrT="[Text]"/>
      <dgm:spPr>
        <a:solidFill>
          <a:srgbClr val="984A59"/>
        </a:solidFill>
      </dgm:spPr>
      <dgm:t>
        <a:bodyPr/>
        <a:lstStyle/>
        <a:p>
          <a:r>
            <a:rPr lang="bg-BG" dirty="0"/>
            <a:t>8.03</a:t>
          </a:r>
          <a:endParaRPr lang="en-US" dirty="0"/>
        </a:p>
      </dgm:t>
    </dgm:pt>
    <dgm:pt modelId="{FC2CF470-0742-4B01-A8C8-95841903AC46}" type="parTrans" cxnId="{EA15DB91-B0DF-4625-AEDB-DE9C49401CCC}">
      <dgm:prSet/>
      <dgm:spPr/>
      <dgm:t>
        <a:bodyPr/>
        <a:lstStyle/>
        <a:p>
          <a:endParaRPr lang="en-US"/>
        </a:p>
      </dgm:t>
    </dgm:pt>
    <dgm:pt modelId="{81E107EF-4641-4AF1-B469-A2027E3807AD}" type="sibTrans" cxnId="{EA15DB91-B0DF-4625-AEDB-DE9C49401CCC}">
      <dgm:prSet/>
      <dgm:spPr/>
      <dgm:t>
        <a:bodyPr/>
        <a:lstStyle/>
        <a:p>
          <a:endParaRPr lang="en-US"/>
        </a:p>
      </dgm:t>
    </dgm:pt>
    <dgm:pt modelId="{E2BDAAAC-7924-4B82-A262-A6833ED4781D}">
      <dgm:prSet phldrT="[Text]"/>
      <dgm:spPr>
        <a:solidFill>
          <a:srgbClr val="FF8F56"/>
        </a:solidFill>
      </dgm:spPr>
      <dgm:t>
        <a:bodyPr/>
        <a:lstStyle/>
        <a:p>
          <a:r>
            <a:rPr lang="bg-BG" dirty="0"/>
            <a:t>9.03</a:t>
          </a:r>
          <a:endParaRPr lang="en-US" dirty="0"/>
        </a:p>
      </dgm:t>
    </dgm:pt>
    <dgm:pt modelId="{DB10AA83-935A-40F8-80E0-5B2BEA4111A2}" type="parTrans" cxnId="{6771A121-FC7D-4086-8D2F-5D566EF183DA}">
      <dgm:prSet/>
      <dgm:spPr/>
      <dgm:t>
        <a:bodyPr/>
        <a:lstStyle/>
        <a:p>
          <a:endParaRPr lang="en-US"/>
        </a:p>
      </dgm:t>
    </dgm:pt>
    <dgm:pt modelId="{3FB5FCC1-32E1-48DB-A441-D611533785E5}" type="sibTrans" cxnId="{6771A121-FC7D-4086-8D2F-5D566EF183DA}">
      <dgm:prSet/>
      <dgm:spPr/>
      <dgm:t>
        <a:bodyPr/>
        <a:lstStyle/>
        <a:p>
          <a:endParaRPr lang="en-US"/>
        </a:p>
      </dgm:t>
    </dgm:pt>
    <dgm:pt modelId="{7C8BF758-D6D2-49A9-8956-AA8108A33FA8}">
      <dgm:prSet phldrT="[Text]"/>
      <dgm:spPr>
        <a:solidFill>
          <a:srgbClr val="E3E2E2"/>
        </a:solidFill>
      </dgm:spPr>
      <dgm:t>
        <a:bodyPr/>
        <a:lstStyle/>
        <a:p>
          <a:r>
            <a:rPr lang="bg-BG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10.03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42F0F5-2D5A-4C88-9D96-3D43677A43DA}" type="parTrans" cxnId="{A197D26C-D2BA-43E2-BE69-25FAA6CB5CB9}">
      <dgm:prSet/>
      <dgm:spPr/>
      <dgm:t>
        <a:bodyPr/>
        <a:lstStyle/>
        <a:p>
          <a:endParaRPr lang="en-US"/>
        </a:p>
      </dgm:t>
    </dgm:pt>
    <dgm:pt modelId="{F9F8507A-2984-480D-922F-D2C0CD7BA127}" type="sibTrans" cxnId="{A197D26C-D2BA-43E2-BE69-25FAA6CB5CB9}">
      <dgm:prSet/>
      <dgm:spPr/>
      <dgm:t>
        <a:bodyPr/>
        <a:lstStyle/>
        <a:p>
          <a:endParaRPr lang="en-US"/>
        </a:p>
      </dgm:t>
    </dgm:pt>
    <dgm:pt modelId="{F3C630CC-6BB1-43AC-BE04-7A7A0AF0F296}">
      <dgm:prSet/>
      <dgm:spPr>
        <a:solidFill>
          <a:srgbClr val="8EA6B4"/>
        </a:solidFill>
      </dgm:spPr>
      <dgm:t>
        <a:bodyPr/>
        <a:lstStyle/>
        <a:p>
          <a:r>
            <a:rPr lang="bg-BG" dirty="0"/>
            <a:t>11.03</a:t>
          </a:r>
          <a:endParaRPr lang="en-US" dirty="0"/>
        </a:p>
      </dgm:t>
    </dgm:pt>
    <dgm:pt modelId="{04B89918-126C-4D6A-B501-EF512D77D90E}" type="parTrans" cxnId="{24B60416-59D8-44C8-A78C-25260DB38062}">
      <dgm:prSet/>
      <dgm:spPr/>
      <dgm:t>
        <a:bodyPr/>
        <a:lstStyle/>
        <a:p>
          <a:endParaRPr lang="en-US"/>
        </a:p>
      </dgm:t>
    </dgm:pt>
    <dgm:pt modelId="{0470649B-1BAB-4C7A-B30D-0DB1F4D52F49}" type="sibTrans" cxnId="{24B60416-59D8-44C8-A78C-25260DB38062}">
      <dgm:prSet/>
      <dgm:spPr/>
      <dgm:t>
        <a:bodyPr/>
        <a:lstStyle/>
        <a:p>
          <a:endParaRPr lang="en-US"/>
        </a:p>
      </dgm:t>
    </dgm:pt>
    <dgm:pt modelId="{19B2730A-DDCC-453E-854F-92AA3D2ADA3B}" type="pres">
      <dgm:prSet presAssocID="{84321F7E-B1DC-4710-BEBE-F3CDAB2CE3E2}" presName="Name0" presStyleCnt="0">
        <dgm:presLayoutVars>
          <dgm:dir/>
          <dgm:resizeHandles val="exact"/>
        </dgm:presLayoutVars>
      </dgm:prSet>
      <dgm:spPr/>
    </dgm:pt>
    <dgm:pt modelId="{362130A0-40A0-44C7-8295-F9C541394270}" type="pres">
      <dgm:prSet presAssocID="{2198E965-22A2-4D15-93AA-F03781422CC3}" presName="parTxOnly" presStyleLbl="node1" presStyleIdx="0" presStyleCnt="4">
        <dgm:presLayoutVars>
          <dgm:bulletEnabled val="1"/>
        </dgm:presLayoutVars>
      </dgm:prSet>
      <dgm:spPr/>
    </dgm:pt>
    <dgm:pt modelId="{7F832EEF-B487-4EEC-9627-F01CD0AA0F84}" type="pres">
      <dgm:prSet presAssocID="{81E107EF-4641-4AF1-B469-A2027E3807AD}" presName="parSpace" presStyleCnt="0"/>
      <dgm:spPr/>
    </dgm:pt>
    <dgm:pt modelId="{C91D0A2F-0EE7-41C3-B64B-B2201254B453}" type="pres">
      <dgm:prSet presAssocID="{E2BDAAAC-7924-4B82-A262-A6833ED4781D}" presName="parTxOnly" presStyleLbl="node1" presStyleIdx="1" presStyleCnt="4">
        <dgm:presLayoutVars>
          <dgm:bulletEnabled val="1"/>
        </dgm:presLayoutVars>
      </dgm:prSet>
      <dgm:spPr/>
    </dgm:pt>
    <dgm:pt modelId="{493291E4-A4CE-4691-AF2B-ACD0D8570A28}" type="pres">
      <dgm:prSet presAssocID="{3FB5FCC1-32E1-48DB-A441-D611533785E5}" presName="parSpace" presStyleCnt="0"/>
      <dgm:spPr/>
    </dgm:pt>
    <dgm:pt modelId="{1E2A8BEC-B7A5-44BA-941C-7E4813699886}" type="pres">
      <dgm:prSet presAssocID="{7C8BF758-D6D2-49A9-8956-AA8108A33FA8}" presName="parTxOnly" presStyleLbl="node1" presStyleIdx="2" presStyleCnt="4" custLinFactNeighborX="-4323" custLinFactNeighborY="113">
        <dgm:presLayoutVars>
          <dgm:bulletEnabled val="1"/>
        </dgm:presLayoutVars>
      </dgm:prSet>
      <dgm:spPr/>
    </dgm:pt>
    <dgm:pt modelId="{0446969B-71C0-4045-AFB6-025655FD2ACE}" type="pres">
      <dgm:prSet presAssocID="{F9F8507A-2984-480D-922F-D2C0CD7BA127}" presName="parSpace" presStyleCnt="0"/>
      <dgm:spPr/>
    </dgm:pt>
    <dgm:pt modelId="{02CD38E4-0453-4154-B432-0FFD685EB4B6}" type="pres">
      <dgm:prSet presAssocID="{F3C630CC-6BB1-43AC-BE04-7A7A0AF0F29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4B60416-59D8-44C8-A78C-25260DB38062}" srcId="{84321F7E-B1DC-4710-BEBE-F3CDAB2CE3E2}" destId="{F3C630CC-6BB1-43AC-BE04-7A7A0AF0F296}" srcOrd="3" destOrd="0" parTransId="{04B89918-126C-4D6A-B501-EF512D77D90E}" sibTransId="{0470649B-1BAB-4C7A-B30D-0DB1F4D52F49}"/>
    <dgm:cxn modelId="{25E5AD1A-B28E-4B71-A2BD-DF8DBF23121F}" type="presOf" srcId="{2198E965-22A2-4D15-93AA-F03781422CC3}" destId="{362130A0-40A0-44C7-8295-F9C541394270}" srcOrd="0" destOrd="0" presId="urn:microsoft.com/office/officeart/2005/8/layout/hChevron3"/>
    <dgm:cxn modelId="{6771A121-FC7D-4086-8D2F-5D566EF183DA}" srcId="{84321F7E-B1DC-4710-BEBE-F3CDAB2CE3E2}" destId="{E2BDAAAC-7924-4B82-A262-A6833ED4781D}" srcOrd="1" destOrd="0" parTransId="{DB10AA83-935A-40F8-80E0-5B2BEA4111A2}" sibTransId="{3FB5FCC1-32E1-48DB-A441-D611533785E5}"/>
    <dgm:cxn modelId="{A197D26C-D2BA-43E2-BE69-25FAA6CB5CB9}" srcId="{84321F7E-B1DC-4710-BEBE-F3CDAB2CE3E2}" destId="{7C8BF758-D6D2-49A9-8956-AA8108A33FA8}" srcOrd="2" destOrd="0" parTransId="{CC42F0F5-2D5A-4C88-9D96-3D43677A43DA}" sibTransId="{F9F8507A-2984-480D-922F-D2C0CD7BA127}"/>
    <dgm:cxn modelId="{AF7D5A58-C557-42F4-A70C-2627D53B578C}" type="presOf" srcId="{F3C630CC-6BB1-43AC-BE04-7A7A0AF0F296}" destId="{02CD38E4-0453-4154-B432-0FFD685EB4B6}" srcOrd="0" destOrd="0" presId="urn:microsoft.com/office/officeart/2005/8/layout/hChevron3"/>
    <dgm:cxn modelId="{EA15DB91-B0DF-4625-AEDB-DE9C49401CCC}" srcId="{84321F7E-B1DC-4710-BEBE-F3CDAB2CE3E2}" destId="{2198E965-22A2-4D15-93AA-F03781422CC3}" srcOrd="0" destOrd="0" parTransId="{FC2CF470-0742-4B01-A8C8-95841903AC46}" sibTransId="{81E107EF-4641-4AF1-B469-A2027E3807AD}"/>
    <dgm:cxn modelId="{CA9EEE9A-665C-4CCC-A697-30E5A185FF84}" type="presOf" srcId="{7C8BF758-D6D2-49A9-8956-AA8108A33FA8}" destId="{1E2A8BEC-B7A5-44BA-941C-7E4813699886}" srcOrd="0" destOrd="0" presId="urn:microsoft.com/office/officeart/2005/8/layout/hChevron3"/>
    <dgm:cxn modelId="{C393EFAE-9471-4C44-A679-0EAFF88C8640}" type="presOf" srcId="{E2BDAAAC-7924-4B82-A262-A6833ED4781D}" destId="{C91D0A2F-0EE7-41C3-B64B-B2201254B453}" srcOrd="0" destOrd="0" presId="urn:microsoft.com/office/officeart/2005/8/layout/hChevron3"/>
    <dgm:cxn modelId="{D813B3F0-BB8A-4CD0-88F9-C9D39ADD5A36}" type="presOf" srcId="{84321F7E-B1DC-4710-BEBE-F3CDAB2CE3E2}" destId="{19B2730A-DDCC-453E-854F-92AA3D2ADA3B}" srcOrd="0" destOrd="0" presId="urn:microsoft.com/office/officeart/2005/8/layout/hChevron3"/>
    <dgm:cxn modelId="{D389B5D6-20DA-4471-8DDF-8766C032DBA0}" type="presParOf" srcId="{19B2730A-DDCC-453E-854F-92AA3D2ADA3B}" destId="{362130A0-40A0-44C7-8295-F9C541394270}" srcOrd="0" destOrd="0" presId="urn:microsoft.com/office/officeart/2005/8/layout/hChevron3"/>
    <dgm:cxn modelId="{947CE1D7-EDBE-4E07-ABC0-D48930DCC178}" type="presParOf" srcId="{19B2730A-DDCC-453E-854F-92AA3D2ADA3B}" destId="{7F832EEF-B487-4EEC-9627-F01CD0AA0F84}" srcOrd="1" destOrd="0" presId="urn:microsoft.com/office/officeart/2005/8/layout/hChevron3"/>
    <dgm:cxn modelId="{9D09A75E-6AA3-43BF-86BF-ACC56E2DD4C1}" type="presParOf" srcId="{19B2730A-DDCC-453E-854F-92AA3D2ADA3B}" destId="{C91D0A2F-0EE7-41C3-B64B-B2201254B453}" srcOrd="2" destOrd="0" presId="urn:microsoft.com/office/officeart/2005/8/layout/hChevron3"/>
    <dgm:cxn modelId="{BAE01F50-A8E0-425B-95C6-8B464FF6925C}" type="presParOf" srcId="{19B2730A-DDCC-453E-854F-92AA3D2ADA3B}" destId="{493291E4-A4CE-4691-AF2B-ACD0D8570A28}" srcOrd="3" destOrd="0" presId="urn:microsoft.com/office/officeart/2005/8/layout/hChevron3"/>
    <dgm:cxn modelId="{4460EC2E-F9D3-4064-A1E8-E4B43A7F6F71}" type="presParOf" srcId="{19B2730A-DDCC-453E-854F-92AA3D2ADA3B}" destId="{1E2A8BEC-B7A5-44BA-941C-7E4813699886}" srcOrd="4" destOrd="0" presId="urn:microsoft.com/office/officeart/2005/8/layout/hChevron3"/>
    <dgm:cxn modelId="{EEFBAA09-02FD-49D9-A2DE-1DFA48A61FB2}" type="presParOf" srcId="{19B2730A-DDCC-453E-854F-92AA3D2ADA3B}" destId="{0446969B-71C0-4045-AFB6-025655FD2ACE}" srcOrd="5" destOrd="0" presId="urn:microsoft.com/office/officeart/2005/8/layout/hChevron3"/>
    <dgm:cxn modelId="{4A20D78B-DD7D-4568-84AE-15444F853002}" type="presParOf" srcId="{19B2730A-DDCC-453E-854F-92AA3D2ADA3B}" destId="{02CD38E4-0453-4154-B432-0FFD685EB4B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130A0-40A0-44C7-8295-F9C541394270}">
      <dsp:nvSpPr>
        <dsp:cNvPr id="0" name=""/>
        <dsp:cNvSpPr/>
      </dsp:nvSpPr>
      <dsp:spPr>
        <a:xfrm>
          <a:off x="2849" y="1591495"/>
          <a:ext cx="2858977" cy="1143591"/>
        </a:xfrm>
        <a:prstGeom prst="homePlate">
          <a:avLst/>
        </a:prstGeom>
        <a:solidFill>
          <a:srgbClr val="984A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5000" kern="1200" dirty="0"/>
            <a:t>8.03</a:t>
          </a:r>
          <a:endParaRPr lang="en-US" sz="5000" kern="1200" dirty="0"/>
        </a:p>
      </dsp:txBody>
      <dsp:txXfrm>
        <a:off x="2849" y="1591495"/>
        <a:ext cx="2573079" cy="1143591"/>
      </dsp:txXfrm>
    </dsp:sp>
    <dsp:sp modelId="{C91D0A2F-0EE7-41C3-B64B-B2201254B453}">
      <dsp:nvSpPr>
        <dsp:cNvPr id="0" name=""/>
        <dsp:cNvSpPr/>
      </dsp:nvSpPr>
      <dsp:spPr>
        <a:xfrm>
          <a:off x="2290031" y="1591495"/>
          <a:ext cx="2858977" cy="1143591"/>
        </a:xfrm>
        <a:prstGeom prst="chevron">
          <a:avLst/>
        </a:prstGeom>
        <a:solidFill>
          <a:srgbClr val="FF8F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5000" kern="1200" dirty="0"/>
            <a:t>9.03</a:t>
          </a:r>
          <a:endParaRPr lang="en-US" sz="5000" kern="1200" dirty="0"/>
        </a:p>
      </dsp:txBody>
      <dsp:txXfrm>
        <a:off x="2861827" y="1591495"/>
        <a:ext cx="1715386" cy="1143591"/>
      </dsp:txXfrm>
    </dsp:sp>
    <dsp:sp modelId="{1E2A8BEC-B7A5-44BA-941C-7E4813699886}">
      <dsp:nvSpPr>
        <dsp:cNvPr id="0" name=""/>
        <dsp:cNvSpPr/>
      </dsp:nvSpPr>
      <dsp:spPr>
        <a:xfrm>
          <a:off x="4552495" y="1592788"/>
          <a:ext cx="2858977" cy="1143591"/>
        </a:xfrm>
        <a:prstGeom prst="chevron">
          <a:avLst/>
        </a:prstGeom>
        <a:solidFill>
          <a:srgbClr val="E3E2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5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10.03</a:t>
          </a:r>
          <a:endParaRPr lang="en-US" sz="5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124291" y="1592788"/>
        <a:ext cx="1715386" cy="1143591"/>
      </dsp:txXfrm>
    </dsp:sp>
    <dsp:sp modelId="{02CD38E4-0453-4154-B432-0FFD685EB4B6}">
      <dsp:nvSpPr>
        <dsp:cNvPr id="0" name=""/>
        <dsp:cNvSpPr/>
      </dsp:nvSpPr>
      <dsp:spPr>
        <a:xfrm>
          <a:off x="6864396" y="1591495"/>
          <a:ext cx="2858977" cy="1143591"/>
        </a:xfrm>
        <a:prstGeom prst="chevron">
          <a:avLst/>
        </a:prstGeom>
        <a:solidFill>
          <a:srgbClr val="8EA6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5000" kern="1200" dirty="0"/>
            <a:t>11.03</a:t>
          </a:r>
          <a:endParaRPr lang="en-US" sz="5000" kern="1200" dirty="0"/>
        </a:p>
      </dsp:txBody>
      <dsp:txXfrm>
        <a:off x="7436192" y="1591495"/>
        <a:ext cx="1715386" cy="1143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5:20.0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 65,'0'5,"0"5,0 7,0 4,0 3,0 3,0 0,0 1,0 0,0 0,0-1,0 0,0 0,0 0,0 0,0-1,0 6,0 0,0 1,0-2,0-1,0-1,0-1,0-1,0-9,0-13,0-11,0-10,0-6,0-4,0-7,0-2,0 0,0 2,0 1,4 7,2 3,0 1,-1-1,3 3,5 5,0 10,-3 14,-2 10,-3 6,-2 4,-2 5,0 1,-2 0,1-3,-1-24,1-28,-1-19,-3-9,-2-4,0 1,2-4,-4 2,0 6,1 6,2 5,1 4,2 3,1 2,1 0,5 10,2 11,-1 17,-1 14,-2 12,4 14,0 2,-1 1,-1-4,-2-6,-2-7,0-4,-1-5,0 3,0 0,0 0,-1-2,1-29,0-23,0-12,0-10,0-2,0 3,0 3,0 0,5 7,1 4,0 3,3 1,0 0,3 0,0 0,-2-1,-4 0,-2 13,-1 14,-2 10,-1 9,-1 5,1 3,-1 6,1 1,0 5,-1-1,1-2,-4-3,-3-2,2-3,0 3,-3-3,0-3,1-1,3 0,0 0,3 0,0 1,1-9,0-12,-4-15,-2-12,0-10,-3-4,0-2,2 3,1 2,2-3,2 1,2 1,-1-7,2-1,-1 2,0 4,5 7,6 4,5 7,5 11,-1 15,-5 11,-4 12,-4 5,-3 0,-3 0,-1-3,0-2,-1-1,0-3,0 5,1 1,-1-1,1-1,0-2,0 0,0-2,0 1,0 3,0-8,0-12,9-12,3-11,0-8,2-10,-2-22,-2-11,2-5,-2 5,-2 9,-2 9,1 3,1 4,-2 4,3 4,0 1,-2 2,3 5,0 3,-2-2,1 4,1 9,-3 15,-2 11,-1 12,-3 14,0 4,-1-2,-5 1,-1-3,0-5,-3-8,-1-6,2 3,-3-4,1-2,2 1,-2-4,1-1,2 1,1 2,3 3,2 0,0 7,1 1,0 1,1-20,-1-20,-4-46,-2-27,0-5,2 3,0 11,2 13,1 11,1 10,-1 2,6 7,6 8,1 12,-1 12,-3 10,-3 7,3 4,-1 3,0 1,-3 0,-1 0,-1 4,-2 1,1-1,-2-2,1-1,0-1,-1-1,1 3,0 2,0-1,0-1,5-5,5-8,2-12,12-24,6-14,-1-6,-1-1,-6-3,-2 5,-4 5,-5-1,0 5,-1 2,-3 1,-3 1,-1 0,-2 8,-1 11,0 12,-1 13,1 8,0 3,-5 2,-2-1,1-1,-3-6,-1-2,2-1,2 0,3 2,1 0,1 2,1 0,0 0,0 1,1 0,-1-9,0-12,0-12,0-9,0-7,0-4,0-2,0-1,0-1,0 2,0-1,5 2,1 0,0 0,-1-4,-2-2,-1 0,4 2,1 1,-1 1,-2 1,-1 1,-1 14,-1 14,-1 11,0 8,0 14,0 7,-1 4,1 0,-5-4,-1-3,0-5,1 2,2-1,1-1,1-2,1-6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6:27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1743 326,'-27'18,"-50"24,-44 33,-51 30,-28 16,-21 24,8-4,19-17,32-25,36-20,33-24,34-11,21-14,14-12,10-13,12-13,11-4,4-5,0-4,-2-4,1-1,3-1,4 4,3 1,7-4,4-3,-5 0,-2 4,-6 2,-1 0,0 5,-3 0,0 3,7-4,13-14,9-9,16-7,6 0,10-1,15-5,9-2,2-1,-7 5,-12 7,-11 7,-13 9,-12 2,-10 5,-11 2,-6 5,2 0,8 3,15-6,19-8,12-4,15-2,6-8,-4-2,-10 1,-10 4,-13 9,-12 8,-10 8,-7 7,-9 8,-8 14,-12 3,-10 3,-9 3,-11-3,-5-5,3-2,1-2,7 0,1-1,-1-4,5 3,-1-2,3 3,-1-1,3 2,-2-1,1 7,-1-1,2 3,-2-4,-12 5,-20 13,-24 18,-24 23,-23 34,-19 22,-17 30,-2 9,8-6,19-22,18-21,24-27,25-26,20-24,11-20,12-9,3-8,10-5,9-7,10-4,1-4,4-1,-3-7,7-4,-2-3,0-2,-3 0,-4 1,-6-1,-3 1,-2 1,-3-5,-1 0,1-6,3 6,2 2,0-2,-1-10,4-6,0-4,-1-3,-2 4,-2 6,4 10,0 7,-1 4,-1 1,-2 0,3 3,10-3,24-16,16-6,2 0,0 3,-5 9,-11 6,-9 6,-5 8,-8 1,-2 3,0 2,2 4,-3-4,0 1,7 0,-1-2,-4-10,-2-2,-2-1,-1 2,-1 0,1-1,2-2,-1-1,-3-3,1 5,3 5,2 5,9 5,3 3,-3-6,-2-3,-4-3,-3 1,2 2,-4 0,1 1,1 3,3 2,2 3,2 2,-4 5,-5 11,-14 7,-8 6,-3 1,-4 1,-4 0,0-1,-1-1,-3 0,-1-1,2 5,1-4,-2 3,-6 0,-3 0,4-1,1 4,1-4,4-3,-3-1,-3-1,-1 0,-5 1,2 0,3 0,5 0,2-4,5-1,0 0,2-4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20:36:41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1 332 24575,'2'3'0,"1"1"0,-1 0 0,1 0 0,-1 0 0,0 0 0,-1 1 0,1-1 0,-1 1 0,0-1 0,1 6 0,6 17 0,17 37 0,-9-26 0,20 78 0,-31-96 0,0-1 0,13 33 0,-18-51 0,1 0 0,-1 0 0,0 0 0,1 0 0,-1-1 0,1 1 0,-1 0 0,1 0 0,-1-1 0,1 1 0,-1 0 0,1-1 0,0 1 0,-1-1 0,1 1 0,0-1 0,0 1 0,-1-1 0,1 1 0,0-1 0,0 0 0,0 0 0,-1 1 0,1-1 0,2 0 0,-2 0 0,0 0 0,1-1 0,-1 1 0,0 0 0,0-1 0,1 0 0,-1 1 0,0-1 0,0 0 0,0 1 0,0-1 0,0 0 0,0 0 0,2-2 0,3-4 0,0-1 0,0 0 0,6-13 0,-11 19 0,7-12 0,-2-1 0,0 0 0,-1 0 0,-1 0 0,0-1 0,-1 1 0,3-29 0,-6-118 0,-2 103 0,1 48 0,-5-113 0,4 106 0,-1 1 0,-1-1 0,0 1 0,-13-31 0,17 48 0,0-1 0,0 0 0,0 1 0,0-1 0,0 1 0,-1-1 0,1 0 0,0 1 0,0-1 0,-1 1 0,1-1 0,0 1 0,-1-1 0,1 1 0,0-1 0,-1 1 0,1-1 0,-1 1 0,1 0 0,-1-1 0,1 1 0,-1 0 0,1-1 0,-1 1 0,1 0 0,-1 0 0,0-1 0,0 1 0,0 1 0,1 0 0,-1-1 0,1 1 0,-1 0 0,1 0 0,-1 0 0,1-1 0,-1 1 0,1 0 0,0 0 0,-1 0 0,1 0 0,0 0 0,0 0 0,0 1 0,-4 45 0,4-46 0,1 8 0,0-1 0,0 1 0,1 0 0,0-1 0,1 0 0,0 1 0,0-1 0,8 14 0,-5-10 0,-1 0 0,0 0 0,3 14 0,0 8 0,-1-5 0,0 0 0,-3 0 0,3 39 0,-7-57 0,0 0 0,1 0 0,1 0 0,0-1 0,1 1 0,6 17 0,-9-26 0,1 0 0,0 0 0,0 0 0,0 0 0,0 0 0,0 0 0,0 0 0,1-1 0,-1 1 0,0 0 0,1-1 0,0 1 0,-1-1 0,1 0 0,0 1 0,0-1 0,0 0 0,-1 0 0,1 0 0,0 0 0,1-1 0,-1 1 0,0 0 0,0-1 0,0 1 0,0-1 0,0 0 0,1 0 0,-1 0 0,0 0 0,0 0 0,0 0 0,0-1 0,1 1 0,-1-1 0,0 0 0,0 1 0,0-1 0,0 0 0,0 0 0,2-1 0,8-7 0,0 0 0,0 0 0,-1-1 0,0-1 0,0 0 0,-1 0 0,12-18 0,2-2 0,-3 7 0,-2-2 0,0-1 0,-2 0 0,20-43 0,-28 50 0,-1-1 0,-1-1 0,-1 1 0,-1-1 0,-1 0 0,0 0 0,-1-27 0,-3-14 0,-2 82 0,0-1 0,-1 0 0,-1 1 0,-1-2 0,-1 1 0,0-1 0,-1 0 0,-10 17 0,9-21 0,0 1 0,0 0 0,2 1 0,0-1 0,0 1 0,1 0 0,-3 19 0,6-25 35,0-1-1,-1 0 0,0 0 1,-1 0-1,-6 11 0,-4 10-1605,4-4-5255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20:36:49.0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2008 778 24575,'0'-1'0,"0"0"0,-1 0 0,1 0 0,0 0 0,-1 0 0,1 0 0,-1 0 0,1 0 0,-1 1 0,1-1 0,-1 0 0,0 0 0,1 1 0,-1-1 0,0 0 0,1 1 0,-1-1 0,0 1 0,0-1 0,0 1 0,1-1 0,-1 1 0,0-1 0,0 1 0,0 0 0,-2-1 0,-28-5 0,28 6 0,-33-6 0,0-2 0,-41-15 0,-34-7 0,-195-15 0,291 42 0,0-1 0,1 0 0,0-2 0,0 1 0,1-2 0,-1 0 0,-20-15 0,33 22 0,-23-12 0,0 0 0,-1 2 0,0 1 0,-1 1 0,0 1 0,-34-5 0,-4-2 0,-512-122 0,488 115 0,-111-21 0,198 41 0,-62-10 0,59 9 0,-1 1 0,0-1 0,0 0 0,0 0 0,1 0 0,-1-1 0,1 1 0,0-1 0,-7-6 0,11 9 0,0-1 0,-1 1 0,1-1 0,0 1 0,0 0 0,0-1 0,0 1 0,-1-1 0,1 1 0,0-1 0,0 1 0,0-1 0,0 1 0,0-1 0,0 1 0,0 0 0,0-1 0,0 1 0,0-1 0,0 1 0,1-1 0,-1 1 0,0-1 0,0 1 0,0-1 0,1 1 0,-1 0 0,0-1 0,0 1 0,1 0 0,-1-1 0,0 1 0,1 0 0,-1-1 0,0 1 0,1 0 0,-1-1 0,1 1 0,-1 0 0,0 0 0,1 0 0,-1-1 0,1 1 0,-1 0 0,2 0 0,25-12 0,-22 11 0,35-13 0,-13 5 0,41-19 0,-61 24 0,1 0 0,-1-1 0,0 1 0,0-2 0,0 1 0,-1-1 0,1 0 0,-2 0 0,10-12 0,-13 15 17,-1 1-1,1-1 0,-1 1 0,1-1 1,-1 1-1,0-1 0,0 0 0,0 0 1,-1 0-1,1 1 0,-1-1 0,1 0 1,-1 0-1,0 0 0,0 0 0,0 0 1,0 0-1,-1 0 0,1 0 0,-3-5 1,1 3-173,-1 0 1,1 1 0,-1-1 0,0 1 0,0 0 0,-1 0 0,0 0-1,1 0 1,-1 0 0,-7-4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20:36:53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20:36:56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0 200 24575,'5'-14'0,"10"-9"0,7-9 0,10-9 0,3 3 0,5 8 0,-5 8-8191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20:36:58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0 24575,'-5'0'0,"-5"0"0,-7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5:23.5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121 257,'0'-4,"0"-7,-5-5,-6-10,-1-4,2-2,-3 4,2-1,2-2,3 1,2 10,7 27,2 29,10 19,2 13,3 4,3-1,-3-3,-1 0,-3-2,5-4,-1-2,-4-8,0 1,-4 1,-2-4,0-2,-1-4,3-10,-1-2,-2-1,2-1,-2-2,3-6,0-1,6 0,5-4,-2-18,-3-59,-25-60,-14-28,-18-7,-6 14,3 26,5 28,9 25,5 22,6 14,5 6,2 7,1 2,-2 1,-3-1,0-3,-2 0,2-2,12 16,11 12,9 13,10 12,5 17,2 9,-2-2,9-2,1-2,-7 7,-5-7,-3-9,-6-7,-8-7,-5-5,0-6,-1-4,2-4,-1-9,-1-11,-3-9,-6-6,-12-18,-5-8,2 0,-1 8,-7 6,-4-1,-2 0,-9-20,-12-12,3 2,9 6,8 9,3 12,8 8,6 4,1 6,-1 7,1-1,-1-1,-3-4,1-4,3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5:31.6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1506 1128,'0'-5,"0"-14,-5-9,-6 0,-1-4,-3-2,1 2,-2 0,-7-2,-4-10,-7-11,3-4,2 2,5 6,3 4,1 9,3 6,0 5,-2 6,3 3,4-5,-1 2,-2 3,1 11,2 15,5 10,2 12,2 5,7 1,2-1,5 3,5-5,0 1,-3-2,1 9,-2 1,2 7,-2 0,2-3,3-6,-2 0,2-8,2-8,7-9,-1-11,5-25,10-49,-1-22,-7-5,-10 10,-8 15,-6 11,-5 11,-3 10,-1 6,-1 15,1 14,-1 13,1 14,1 8,-1 8,1 2,0 7,0 2,0-5,0 1,0-4,0-4,0-3,1 1,-1-1,0-1,0-2,0-2,0-1,4-1,-12-14,-32-36,-27-24,-2-8,1-4,8 8,9 8,9 12,8 10,8 6,5 3,6 10,6 9,8 9,10 14,7 7,5 7,5-1,1-2,1-3,-4-5,-6 2,-2-1,1-1,-2-2,1-6,-3-3,6-5,4-6,3-32,-12-52,-23-38,-13-13,-13-8,-4 4,3 20,5 24,6 21,4 22,5 13,5 20,5 34,7 23,9 15,3 21,3 9,3-3,8 11,0 2,3-3,2-11,-4-5,-3-10,-6-12,-6-7,0-6,-3-5,-3-2,-3-4,-2-3,-1-22,-5-41,-25-56,-12-32,-8-16,0-7,3 6,10 20,6 21,9 21,3 14,4 11,1 9,-3 10,-2 29,1 26,3 23,5 25,3 13,8 4,8 10,2-4,4-10,-1-16,1-16,3-13,-2-9,0-3,-2-1,-4-21,-3-25,-13-56,-14-44,-9-19,-8-2,-3 13,5 23,4 19,7 19,3 20,5 25,5 25,4 20,8 28,7 13,8 9,5 3,3-1,-2-12,-1-7,-4-10,0-9,0-8,-1-5,-5-3,0-6,-1-3,-3 1,-8-39,-21-84,-17-48,-6-16,-9-30,-1 6,10 26,7 37,10 36,6 33,5 23,6 13,1 11,0 16,4 22,1 19,6 22,8 7,6 6,5 3,-1-4,1-5,1-12,-3-6,0 1,-4-4,1-3,-3-4,1-6,-1-4,-4-5,-3 3,-2-1,-2 0,-6-33,-8-35,-18-48,-14-23,-5-2,3 8,4 8,-1 10,8 15,10 15,4 15,6 29,6 29,4 25,3 14,16 6,4 5,5 1,3 1,-4-7,0-10,-4-9,-5-5,-1-8,-2-5,2-8,3 2,0 2,1 1,-2 1,1 1,-1 4,-4-25,-3-32,-13-34,-8-12,-4-7,-1 5,-4 6,3 2,1 6,-2 5,3 8,4 6,1 2,2-2,-7 2,-3 2,0 4,0 7,4 31,9 32,15 24,6 24,5 7,5 1,3-5,5-5,-1-12,-7-8,-7-12,-6-4,-1-6,4-1,-2-2,-2-4,-2-2,-3-3,-2-2,-24-18,-53-70,-47-94,-6-33,9 1,20 15,23 31,20 36,19 31,11 28,11 17,7 19,10 19,8 18,22 17,9 11,-2 5,-3-3,-3-3,-7-5,-8-2,-3-9,1-2,2 2,3-1,-3-2,5-8,-1-2,0-7,-4 3,0-2,-4 0,1-2,3-28,-3-30,-3-35,-9-14,-4 4,-2 12,-6 19,0 14,-4 9,0 15,3 19,8 19,8 10,3 13,14 22,7 9,-1 10,0 0,-6-11,-3-12,-4-13,-5-10,-4-8,-4-3,-2-30,-14-47,-11-37,-5-17,3-6,0 7,5 12,7 12,0 19,3 15,4 11,-3 11,2 13,1 18,7 25,3 16,6 18,1 11,-1 6,7 15,1 14,2 5,3 6,6 4,3-7,-4-9,-6-12,-2-17,-5-19,-4-16,0-26,-1-29,2-24,0-20,-3-29,2-23,-1-9,-5-12,-5 1,-2 12,1 20,-1 17,1 15,1 14,0 10,0 6,1 3,0 1,0 10,5 15,5 18,16 18,7 13,-1 6,-3 4,-5-5,-8 2,-5 1,-6-5,-3-7,-2-7,-1-5,0-5,-1-1,1 2,1 1,-1 1,1-2,0-15,0-23,0-24,0-25,5-12,6-12,1-1,3 8,-1 13,-3 11,1 15,-1 9,2-1,7 5,6 5,-2 11,-6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5:54.4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96 41,'-5'-5,"-5"-1,-2-4,-3-1,-3 2,1 12,3 13,9 19,10 25,8 17,3 4,7 2,-1 9,2-1,0-7,-4-14,0-14,-4-12,-4-8,-5-12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5:54.4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5:55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103 511,'4'0,"3"-4,-1-7,-6-14,-8-12,-2-14,1-3,1 4,3 5,-3 6,0 6,-3 7,1 5,1-5,-2 4,1 0,3-1,1 9,7 6,3 14,6 5,1 6,-2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6:04.7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698 596,'0'4,"0"7,0 5,0 5,0 3,0 3,0 0,0 1,0 0,0 0,-5-1,-1 0,1 0,-4-4,-1 6,2 4,3 1,1-2,2 0,1-3,1 0,0-11,5-16,2-15,-1-8,3-10,0-5,4 0,-1 1,2 3,-1-4,1-8,-1-2,1-1,-1-3,-3-2,1 4,-1 6,-2 4,2 5,-1 4,-2 1,7 7,6 10,-1 17,1 12,-2 7,-5 8,-5 4,-3 4,-3 0,-1 6,-2 1,1-5,-1 1,0-4,-4-3,-2-4,1 2,1-1,2-1,1-2,1-2,5-5,7-17,5-13,6-6,2-15,7-20,8-8,-4-3,-3-5,-2 4,-2 2,-5 6,-3 13,-4 3,-5 3,0 6,-1 4,-4 1,-1 9,-3 10,-1 15,-5 15,-7 11,-1 8,-4 1,2 1,-2-3,2-5,-6-4,-4-5,3 2,4-1,0-5,4-4,4-1,3 1,2-1,-2-3,0 0,1 0,1 6,-3 4,-5-13,-1-14,-2-12,2-9,2-10,-1-1,-12-17,-16-25,-28-41,-35-32,-9-2,11 15,17 26,23 25,14 23,13 15,9 12,4 9,6 5,5 9,4 16,4 14,6 13,2 10,1 5,12 4,3 6,-2-3,0-2,-3-6,-5-3,-4-4,-3-6,-4 1,0-2,-2-3,5-2,1-1,0-3,-2 0,0 4,-1 2,-1-1,-1-19,0-21,0-14,0-7,0-18,0-27,0-29,0-20,-5-2,-1 11,-4 16,-1 15,2 17,-6 21,-2 12,-1 13,-3 9,-2 11,-2 19,-1 16,-1 11,0 11,4 0,2 5,4 0,-4-5,2-9,4-7,0-6,2-5,4 2,3 0,3-1,2-1,0-1,2-2,8-4,4-3,4-3,3-11,-2-14,2-20,5-37,8-25,3-12,-5 8,-2 15,-7 16,-7 14,-2 17,2 12,3 15,-2 12,-3 19,-5 15,-2 4,-4 3,-1-1,-1-4,-1-1,1-3,-1-3,0-3,1-3,0-2,4-1,2 4,-1 1,5-1,-1 0,-1-1,2-6,0-3,3-4,-2-1,-2 2,2-3,4-4,3-3,4-3,7-3,3-6,1-12,12-7,0-4,-4 2,0 1,-2-5,-4-2,-2 1,1 4,1 7,-7 2,-8 0,-2 2,-1 0,3 2,1 3,-2-1,0 1,1 2,-2 8,-5 12,-9 14,-5 11,-7 8,-7 6,0-1,-3-5,2-5,-1-5,2-4,0-3,2 3,-1 1,1 4,-5 0,-1 4,4-1,4-2,4-4,8-6,8-9,2-11,5-12,-2-9,3-7,-3-5,2-2,11-23,1-13,1 5,-5 8,3 12,-4 9,-5 4,-6 3,0 5,-3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6:11.4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75 0,'0'5,"-5"5,-1 7,0 4,1 3,2 3,1 0,0 6,2 1,0-1,0-1,0-1,1-2,-1-1,-4-1,-2 4,0 1,2 1,1-2,1-1,1-2,0 0,1-1,1 4,-1 2,0-1,0-1,-4-6,-2-11,0-13,1-7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20:36:12.5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0,'5'0,"5"0,29 9,53 17,25 8,24 3,2 0,3 12,-4 2,-13 6,-15-3,-17-5,-17-6,-17-7,-14 0,-12-6,-7-3,0-3,0 0,-5 1,-8-1,-5 2,-1-5,2-5,-1 3,-3 4,-2 1,-8-3,-2-4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F77D-B6EC-F521-A004-AB5F9424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E94FB-D150-5455-334F-54B3A540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2197D-68E6-E33B-B3E6-A753FB79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73AF-5018-D46B-5E62-9D0CF46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038D2-1A91-450A-1D70-2BF416AE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08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3EED-1BDE-FC22-FF2E-6D4A31A1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CD3A5-B88B-D5EB-00E4-2563BEA85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59AA5-77DA-108F-F66A-6F0376D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50EE0-18E1-4FDC-6499-506CC57A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7563F-8923-F2A9-8F21-CC2DD8E6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30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51203-653A-F802-F458-5AE1664D5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B0B67-2A55-B764-9F7A-BA028C8D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FE98C-4F18-C972-1A76-5ED3BF00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436DE-0520-0DFE-9004-B8FC74C4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3C08-BAF3-0FBE-FA1A-CE11BCBB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CBA2-156B-39C2-6CDC-95B21880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3775-23D6-256E-60E8-CE3D4E8FA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8C7B0-C05C-CB66-7B14-422D76BC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B2AB5-FC68-6438-AF7E-C1EA829D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CBB8E-9779-432D-41BA-81DAFF64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0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65A-89EB-8564-9839-EA338B0E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290FC-F842-2E8A-2961-6EFD0295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B319-119F-2746-CE3E-EC4BFED3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497C4-096C-AAEF-5985-4CADBFA2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DB5B0-567D-B2FF-B308-39AF364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17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FFBF-95E3-0157-7A5F-FB1D1BBD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3026-8DDD-39FE-1C64-787910600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8EC53-E741-B6C2-5C0C-419F09ABE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8598C-F1F9-8024-29CF-D2F51076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35D23-5F39-B7B7-2390-F67C701E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AF180-30FD-4A89-0774-8726BC40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09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60FC-F939-EA9C-988B-DF330F51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F36-DAE2-3BD7-76A0-26CC4EF5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530E3-C031-241A-D209-393DA2014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0C191-D4E3-BB4D-400D-935A4A495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71100-530D-2FFE-43BA-5F0629D79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A7292-6577-31FE-C77E-E71D98F5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2FED1-D701-8D95-E4A0-DE8ACE5A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B9F4E-677D-F04B-B375-AEE427E1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21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D17D-84F8-32F0-A6A9-41D4D6DD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624F5-3006-5A00-0F3B-A9EC9D90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A6DB3-30F6-98EE-8D7E-2713513C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CB307-7F3D-D570-B214-7D259B9C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9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9E1B9-9863-1A51-2F85-D9EB91F6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ADF40-65E8-746F-78BB-B9D9A200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C2818-292E-F004-2942-BFE296C0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7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CD9F-1530-100D-DE91-A6FBF0D6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0C16-3D8C-9828-9BC9-358F8B04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258A9-44EF-2EF3-554B-34E0C0555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F069D-2FF7-FA02-D3CF-114559FD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203D-3E62-0ED6-5725-ACD6A5E4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A008-C2CE-EDE8-6FEE-81FE3DE1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39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8F4D-ADDF-2A31-90BF-CCADBB60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E1E0D-F070-1339-90CC-7621EB09E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39394-8230-CC4B-29D4-1EB738821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7019F-2FB1-2341-C292-DB87753C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2B610-43D5-7FE2-B2FE-7C23D83D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CA082-6C15-0D48-5D29-783E1A63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40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2FB34-835C-ECC4-69EA-4660319F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99950-B5AD-DB0F-C286-4F62EBF22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9A84-8666-84C0-FE9B-C80E937AE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2A02-8F21-406F-806A-175A0D4FCC5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7A21A-1D82-7B6C-0FB1-65D4E82BD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10EB-48CC-2737-18C5-F9AF25904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B04A5-B4F6-494C-9BFE-C0CFE2A9C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09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9" Type="http://schemas.openxmlformats.org/officeDocument/2006/relationships/customXml" Target="../ink/ink15.xml"/><Relationship Id="rId21" Type="http://schemas.openxmlformats.org/officeDocument/2006/relationships/customXml" Target="../ink/ink6.xml"/><Relationship Id="rId34" Type="http://schemas.openxmlformats.org/officeDocument/2006/relationships/image" Target="../media/image16.png"/><Relationship Id="rId7" Type="http://schemas.microsoft.com/office/2017/06/relationships/model3d" Target="../media/model3d3.glb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29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11" Type="http://schemas.openxmlformats.org/officeDocument/2006/relationships/customXml" Target="../ink/ink1.xml"/><Relationship Id="rId24" Type="http://schemas.openxmlformats.org/officeDocument/2006/relationships/image" Target="../media/image11.png"/><Relationship Id="rId32" Type="http://schemas.openxmlformats.org/officeDocument/2006/relationships/image" Target="../media/image15.png"/><Relationship Id="rId37" Type="http://schemas.openxmlformats.org/officeDocument/2006/relationships/customXml" Target="../ink/ink14.xml"/><Relationship Id="rId40" Type="http://schemas.openxmlformats.org/officeDocument/2006/relationships/image" Target="../media/image19.png"/><Relationship Id="rId5" Type="http://schemas.microsoft.com/office/2017/06/relationships/model3d" Target="../media/model3d2.glb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10" Type="http://schemas.openxmlformats.org/officeDocument/2006/relationships/image" Target="../media/image4.png"/><Relationship Id="rId19" Type="http://schemas.openxmlformats.org/officeDocument/2006/relationships/customXml" Target="../ink/ink5.xml"/><Relationship Id="rId31" Type="http://schemas.openxmlformats.org/officeDocument/2006/relationships/customXml" Target="../ink/ink11.xml"/><Relationship Id="rId4" Type="http://schemas.openxmlformats.org/officeDocument/2006/relationships/image" Target="../media/image1.png"/><Relationship Id="rId9" Type="http://schemas.microsoft.com/office/2017/06/relationships/model3d" Target="../media/model3d4.glb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customXml" Target="../ink/ink9.xml"/><Relationship Id="rId30" Type="http://schemas.openxmlformats.org/officeDocument/2006/relationships/image" Target="../media/image14.png"/><Relationship Id="rId35" Type="http://schemas.openxmlformats.org/officeDocument/2006/relationships/customXml" Target="../ink/ink13.xml"/><Relationship Id="rId8" Type="http://schemas.openxmlformats.org/officeDocument/2006/relationships/image" Target="../media/image3.png"/><Relationship Id="rId3" Type="http://schemas.microsoft.com/office/2017/06/relationships/model3d" Target="../media/model3d1.glb"/><Relationship Id="rId12" Type="http://schemas.openxmlformats.org/officeDocument/2006/relationships/image" Target="../media/image5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17/06/relationships/model3d" Target="../media/model3d5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microsoft.com/office/2017/06/relationships/model3d" Target="../media/model3d4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2.png"/><Relationship Id="rId5" Type="http://schemas.microsoft.com/office/2017/06/relationships/model3d" Target="../media/model3d4.glb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79ECB8-0E6A-BF5F-7F80-582D144DFD4D}"/>
              </a:ext>
            </a:extLst>
          </p:cNvPr>
          <p:cNvSpPr txBox="1"/>
          <p:nvPr/>
        </p:nvSpPr>
        <p:spPr>
          <a:xfrm>
            <a:off x="5736422" y="464456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ADVANCED BEGINNERS GUIDE</a:t>
            </a:r>
            <a:endParaRPr lang="en-US" sz="32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84D8-3DC5-1702-81FC-2D38B6273025}"/>
              </a:ext>
            </a:extLst>
          </p:cNvPr>
          <p:cNvSpPr txBox="1"/>
          <p:nvPr/>
        </p:nvSpPr>
        <p:spPr>
          <a:xfrm>
            <a:off x="10401745" y="621250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8EA6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HACK TUES 9</a:t>
            </a:r>
            <a:endParaRPr lang="en-US" b="1" dirty="0">
              <a:solidFill>
                <a:srgbClr val="8EA6B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afety Vault">
                <a:extLst>
                  <a:ext uri="{FF2B5EF4-FFF2-40B4-BE49-F238E27FC236}">
                    <a16:creationId xmlns:a16="http://schemas.microsoft.com/office/drawing/2014/main" id="{0B44230A-60BC-1D38-9745-78BCDD739A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0196929"/>
                  </p:ext>
                </p:extLst>
              </p:nvPr>
            </p:nvGraphicFramePr>
            <p:xfrm>
              <a:off x="799846" y="334727"/>
              <a:ext cx="2620535" cy="32305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20535" cy="3230597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7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afety Vault">
                <a:extLst>
                  <a:ext uri="{FF2B5EF4-FFF2-40B4-BE49-F238E27FC236}">
                    <a16:creationId xmlns:a16="http://schemas.microsoft.com/office/drawing/2014/main" id="{0B44230A-60BC-1D38-9745-78BCDD739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46" y="334727"/>
                <a:ext cx="2620535" cy="3230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Key Hole Detail">
                <a:extLst>
                  <a:ext uri="{FF2B5EF4-FFF2-40B4-BE49-F238E27FC236}">
                    <a16:creationId xmlns:a16="http://schemas.microsoft.com/office/drawing/2014/main" id="{3764B644-ABE1-ED42-DC4B-012C089AD1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4705783"/>
                  </p:ext>
                </p:extLst>
              </p:nvPr>
            </p:nvGraphicFramePr>
            <p:xfrm>
              <a:off x="3586701" y="2662874"/>
              <a:ext cx="1858370" cy="18694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58370" cy="1869497"/>
                    </a:xfrm>
                    <a:prstGeom prst="rect">
                      <a:avLst/>
                    </a:prstGeom>
                  </am3d:spPr>
                  <am3d:camera>
                    <am3d:pos x="0" y="0" z="669796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23359" d="1000000"/>
                    <am3d:preTrans dx="0" dy="-2571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26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Key Hole Detail">
                <a:extLst>
                  <a:ext uri="{FF2B5EF4-FFF2-40B4-BE49-F238E27FC236}">
                    <a16:creationId xmlns:a16="http://schemas.microsoft.com/office/drawing/2014/main" id="{3764B644-ABE1-ED42-DC4B-012C089AD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6701" y="2662874"/>
                <a:ext cx="1858370" cy="186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Key">
                <a:extLst>
                  <a:ext uri="{FF2B5EF4-FFF2-40B4-BE49-F238E27FC236}">
                    <a16:creationId xmlns:a16="http://schemas.microsoft.com/office/drawing/2014/main" id="{821736C5-67A1-205A-6E09-0E65BA393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6124020"/>
                  </p:ext>
                </p:extLst>
              </p:nvPr>
            </p:nvGraphicFramePr>
            <p:xfrm>
              <a:off x="1059526" y="4844220"/>
              <a:ext cx="2360856" cy="107736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360856" cy="1077365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750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Key">
                <a:extLst>
                  <a:ext uri="{FF2B5EF4-FFF2-40B4-BE49-F238E27FC236}">
                    <a16:creationId xmlns:a16="http://schemas.microsoft.com/office/drawing/2014/main" id="{821736C5-67A1-205A-6E09-0E65BA393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9526" y="4844220"/>
                <a:ext cx="2360856" cy="1077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I230 car black">
                <a:extLst>
                  <a:ext uri="{FF2B5EF4-FFF2-40B4-BE49-F238E27FC236}">
                    <a16:creationId xmlns:a16="http://schemas.microsoft.com/office/drawing/2014/main" id="{EE6F1BA5-2C7A-2499-1DEE-29458FF960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7989283"/>
                  </p:ext>
                </p:extLst>
              </p:nvPr>
            </p:nvGraphicFramePr>
            <p:xfrm>
              <a:off x="5637882" y="1088651"/>
              <a:ext cx="6265449" cy="417061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65449" cy="4170619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9692236" ay="-1441749" az="-103542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8935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I230 car black">
                <a:extLst>
                  <a:ext uri="{FF2B5EF4-FFF2-40B4-BE49-F238E27FC236}">
                    <a16:creationId xmlns:a16="http://schemas.microsoft.com/office/drawing/2014/main" id="{EE6F1BA5-2C7A-2499-1DEE-29458FF960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37882" y="1088651"/>
                <a:ext cx="6265449" cy="4170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2130BB-96A3-A221-D81C-04F53013FDDD}"/>
                  </a:ext>
                </a:extLst>
              </p14:cNvPr>
              <p14:cNvContentPartPr/>
              <p14:nvPr/>
            </p14:nvContentPartPr>
            <p14:xfrm>
              <a:off x="8826025" y="4327086"/>
              <a:ext cx="203760" cy="263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2130BB-96A3-A221-D81C-04F53013FD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3385" y="3949086"/>
                <a:ext cx="32940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8EB537-2BD3-23FF-DBC7-B312A8B83B12}"/>
                  </a:ext>
                </a:extLst>
              </p14:cNvPr>
              <p14:cNvContentPartPr/>
              <p14:nvPr/>
            </p14:nvContentPartPr>
            <p14:xfrm>
              <a:off x="8667625" y="4257966"/>
              <a:ext cx="186480" cy="421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8EB537-2BD3-23FF-DBC7-B312A8B83B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04625" y="3879966"/>
                <a:ext cx="312120" cy="11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305CC20-14CF-F6A6-7528-8D5C2FEC808B}"/>
                  </a:ext>
                </a:extLst>
              </p14:cNvPr>
              <p14:cNvContentPartPr/>
              <p14:nvPr/>
            </p14:nvContentPartPr>
            <p14:xfrm>
              <a:off x="8246065" y="4021446"/>
              <a:ext cx="545040" cy="609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305CC20-14CF-F6A6-7528-8D5C2FEC80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83425" y="3643806"/>
                <a:ext cx="670680" cy="136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9040F95-2E46-A184-8585-877C62CD2B4D}"/>
              </a:ext>
            </a:extLst>
          </p:cNvPr>
          <p:cNvGrpSpPr/>
          <p:nvPr/>
        </p:nvGrpSpPr>
        <p:grpSpPr>
          <a:xfrm>
            <a:off x="8488345" y="4569366"/>
            <a:ext cx="482760" cy="472320"/>
            <a:chOff x="8488345" y="4569366"/>
            <a:chExt cx="482760" cy="472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F6DD51-B780-4B70-7217-EDDA69E56222}"/>
                    </a:ext>
                  </a:extLst>
                </p14:cNvPr>
                <p14:cNvContentPartPr/>
                <p14:nvPr/>
              </p14:nvContentPartPr>
              <p14:xfrm>
                <a:off x="8897665" y="4586286"/>
                <a:ext cx="73080" cy="30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F6DD51-B780-4B70-7217-EDDA69E562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34665" y="4208286"/>
                  <a:ext cx="19872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068146-0C82-7183-39CB-384CB2DE23B0}"/>
                    </a:ext>
                  </a:extLst>
                </p14:cNvPr>
                <p14:cNvContentPartPr/>
                <p14:nvPr/>
              </p14:nvContentPartPr>
              <p14:xfrm>
                <a:off x="8970745" y="4899126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068146-0C82-7183-39CB-384CB2DE23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07745" y="4521486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A05D75-27F7-5F0B-91EF-6EAAC182707E}"/>
                    </a:ext>
                  </a:extLst>
                </p14:cNvPr>
                <p14:cNvContentPartPr/>
                <p14:nvPr/>
              </p14:nvContentPartPr>
              <p14:xfrm>
                <a:off x="8606425" y="4589886"/>
                <a:ext cx="43200" cy="184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A05D75-27F7-5F0B-91EF-6EAAC18270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3425" y="4211886"/>
                  <a:ext cx="16884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286FDC-2E33-B697-9C18-C3CA3C53D033}"/>
                    </a:ext>
                  </a:extLst>
                </p14:cNvPr>
                <p14:cNvContentPartPr/>
                <p14:nvPr/>
              </p14:nvContentPartPr>
              <p14:xfrm>
                <a:off x="8488345" y="4569366"/>
                <a:ext cx="473760" cy="472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286FDC-2E33-B697-9C18-C3CA3C53D03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25345" y="4191726"/>
                  <a:ext cx="599400" cy="12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ED072F-A6CC-CA6E-2E89-FBE4C6ACF839}"/>
              </a:ext>
            </a:extLst>
          </p:cNvPr>
          <p:cNvGrpSpPr/>
          <p:nvPr/>
        </p:nvGrpSpPr>
        <p:grpSpPr>
          <a:xfrm>
            <a:off x="7103425" y="2993286"/>
            <a:ext cx="576360" cy="572040"/>
            <a:chOff x="7103425" y="2993286"/>
            <a:chExt cx="576360" cy="572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84900B-DB3A-AFE7-35F5-358BDC42402C}"/>
                    </a:ext>
                  </a:extLst>
                </p14:cNvPr>
                <p14:cNvContentPartPr/>
                <p14:nvPr/>
              </p14:nvContentPartPr>
              <p14:xfrm>
                <a:off x="7105585" y="2993286"/>
                <a:ext cx="27000" cy="28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84900B-DB3A-AFE7-35F5-358BDC4240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42585" y="2615286"/>
                  <a:ext cx="15264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744EBC-7705-2A51-CD9E-02F7B090D949}"/>
                    </a:ext>
                  </a:extLst>
                </p14:cNvPr>
                <p14:cNvContentPartPr/>
                <p14:nvPr/>
              </p14:nvContentPartPr>
              <p14:xfrm>
                <a:off x="7103425" y="3262926"/>
                <a:ext cx="576360" cy="302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744EBC-7705-2A51-CD9E-02F7B090D9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40425" y="2884926"/>
                  <a:ext cx="702000" cy="10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FA0E86-8570-EA00-26AD-9B2788B18D73}"/>
                  </a:ext>
                </a:extLst>
              </p14:cNvPr>
              <p14:cNvContentPartPr/>
              <p14:nvPr/>
            </p14:nvContentPartPr>
            <p14:xfrm>
              <a:off x="10912945" y="4310166"/>
              <a:ext cx="820440" cy="640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FA0E86-8570-EA00-26AD-9B2788B18D7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49945" y="3932166"/>
                <a:ext cx="946080" cy="13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26686D3-138A-C148-1ACF-F050AA97E6F8}"/>
                  </a:ext>
                </a:extLst>
              </p14:cNvPr>
              <p14:cNvContentPartPr/>
              <p14:nvPr/>
            </p14:nvContentPartPr>
            <p14:xfrm>
              <a:off x="8412385" y="4202166"/>
              <a:ext cx="232920" cy="2646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26686D3-138A-C148-1ACF-F050AA97E6F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94745" y="4184166"/>
                <a:ext cx="2685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5962870-BE64-0B98-92AF-942F66D522D2}"/>
                  </a:ext>
                </a:extLst>
              </p14:cNvPr>
              <p14:cNvContentPartPr/>
              <p14:nvPr/>
            </p14:nvContentPartPr>
            <p14:xfrm>
              <a:off x="6957985" y="3223686"/>
              <a:ext cx="723240" cy="280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5962870-BE64-0B98-92AF-942F66D522D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39985" y="3205686"/>
                <a:ext cx="75888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B643470-B21A-D0E3-23CA-B439B4F6DAB2}"/>
              </a:ext>
            </a:extLst>
          </p:cNvPr>
          <p:cNvGrpSpPr/>
          <p:nvPr/>
        </p:nvGrpSpPr>
        <p:grpSpPr>
          <a:xfrm>
            <a:off x="11309665" y="4389006"/>
            <a:ext cx="163800" cy="106200"/>
            <a:chOff x="11309665" y="4389006"/>
            <a:chExt cx="16380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9FB89F-C9B7-7224-61CD-A483142DD068}"/>
                    </a:ext>
                  </a:extLst>
                </p14:cNvPr>
                <p14:cNvContentPartPr/>
                <p14:nvPr/>
              </p14:nvContentPartPr>
              <p14:xfrm>
                <a:off x="11473105" y="4389006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9FB89F-C9B7-7224-61CD-A483142DD0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455465" y="43713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C01D90-91AF-9EEF-641E-DEFF7ADBA15F}"/>
                    </a:ext>
                  </a:extLst>
                </p14:cNvPr>
                <p14:cNvContentPartPr/>
                <p14:nvPr/>
              </p14:nvContentPartPr>
              <p14:xfrm>
                <a:off x="11309665" y="4423206"/>
                <a:ext cx="66600" cy="72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C01D90-91AF-9EEF-641E-DEFF7ADBA1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91665" y="4405206"/>
                  <a:ext cx="1022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6511AD6-1E7C-579E-4817-50EC50656D61}"/>
                  </a:ext>
                </a:extLst>
              </p14:cNvPr>
              <p14:cNvContentPartPr/>
              <p14:nvPr/>
            </p14:nvContentPartPr>
            <p14:xfrm>
              <a:off x="11567785" y="4437246"/>
              <a:ext cx="1188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6511AD6-1E7C-579E-4817-50EC50656D6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549785" y="4419246"/>
                <a:ext cx="4752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B77BCFCF-D046-621C-D75D-5DCF72281F5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071869" y="860365"/>
            <a:ext cx="2360857" cy="14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48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7" presetClass="emph" presetSubtype="409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8576549"/>
                  </p:ext>
                </p:extLst>
              </p:nvPr>
            </p:nvGraphicFramePr>
            <p:xfrm>
              <a:off x="3230873" y="2960047"/>
              <a:ext cx="6874859" cy="37706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74859" cy="3770699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638609" ay="-1823882" az="-3259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935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0873" y="2960047"/>
                <a:ext cx="6874859" cy="377069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63789D-0841-AF4F-4D3E-C749B1CEA8A9}"/>
              </a:ext>
            </a:extLst>
          </p:cNvPr>
          <p:cNvSpPr txBox="1"/>
          <p:nvPr/>
        </p:nvSpPr>
        <p:spPr>
          <a:xfrm>
            <a:off x="827774" y="413887"/>
            <a:ext cx="104049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АКО ПРИТЕЖАВАТЕ ГАРАЖ СЕГА Е МОМЕНТА ДА ГО ОБОРУДВАТЕ С НАШИЯ ГАРАЖ-ТРОНИК.</a:t>
            </a:r>
          </a:p>
          <a:p>
            <a:pPr algn="ctr"/>
            <a:r>
              <a:rPr lang="bg-BG" sz="40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ПОБЪРЗАЙТЕ КОЛИЧЕСТВАТА СА ОГРАНИЧЕНИ!!!</a:t>
            </a:r>
            <a:endParaRPr lang="en-US" sz="40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31FD1-043D-2749-EA53-9EFA4D10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302" y="4090737"/>
            <a:ext cx="4639972" cy="29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41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0862695"/>
                  </p:ext>
                </p:extLst>
              </p:nvPr>
            </p:nvGraphicFramePr>
            <p:xfrm>
              <a:off x="1563977" y="2077811"/>
              <a:ext cx="7369996" cy="46467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69996" cy="4646717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8752948" ay="2685353" az="92698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935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3977" y="2077811"/>
                <a:ext cx="7369996" cy="464671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494D5C-B5F8-5AB2-F75D-CAF42F7A6DE2}"/>
              </a:ext>
            </a:extLst>
          </p:cNvPr>
          <p:cNvSpPr txBox="1"/>
          <p:nvPr/>
        </p:nvSpPr>
        <p:spPr>
          <a:xfrm>
            <a:off x="708947" y="712269"/>
            <a:ext cx="107741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0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БЛАГОДАРИМ ЗА ВНИМАНИЕТО!!!</a:t>
            </a:r>
          </a:p>
          <a:p>
            <a:pPr algn="ctr"/>
            <a:r>
              <a:rPr lang="bg-BG" sz="40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ОЧАКВАМЕ ВАШИТЕ ВЪПРОСИ И ЗАЯВКИ </a:t>
            </a:r>
            <a:r>
              <a:rPr lang="bg-BG" sz="40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</a:t>
            </a:r>
            <a:endParaRPr lang="en-US" sz="40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8191F-0315-45DE-17AD-614B90F8D323}"/>
              </a:ext>
            </a:extLst>
          </p:cNvPr>
          <p:cNvSpPr txBox="1"/>
          <p:nvPr/>
        </p:nvSpPr>
        <p:spPr>
          <a:xfrm>
            <a:off x="8008330" y="2035708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Ако искате колата ви да изглежда като нова</a:t>
            </a:r>
            <a:endParaRPr lang="en-US" sz="14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4D370-369C-BEE8-6A0A-6F5E73592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710" y="2941105"/>
            <a:ext cx="6019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6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79ECB8-0E6A-BF5F-7F80-582D144DFD4D}"/>
              </a:ext>
            </a:extLst>
          </p:cNvPr>
          <p:cNvSpPr txBox="1"/>
          <p:nvPr/>
        </p:nvSpPr>
        <p:spPr>
          <a:xfrm>
            <a:off x="8811719" y="9149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ADVANCED BEGINNERS GUIDE</a:t>
            </a:r>
            <a:endParaRPr lang="en-US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84D8-3DC5-1702-81FC-2D38B6273025}"/>
              </a:ext>
            </a:extLst>
          </p:cNvPr>
          <p:cNvSpPr txBox="1"/>
          <p:nvPr/>
        </p:nvSpPr>
        <p:spPr>
          <a:xfrm>
            <a:off x="10592656" y="621250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8EA6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HACK TUES 9</a:t>
            </a:r>
            <a:endParaRPr lang="en-US" b="1" dirty="0">
              <a:solidFill>
                <a:srgbClr val="8EA6B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A1C84F63-A2D6-0BAB-A012-5D730A177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610293"/>
                  </p:ext>
                </p:extLst>
              </p:nvPr>
            </p:nvGraphicFramePr>
            <p:xfrm>
              <a:off x="-1875703" y="1851423"/>
              <a:ext cx="6817729" cy="46086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17729" cy="460863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93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A1C84F63-A2D6-0BAB-A012-5D730A177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75703" y="1851423"/>
                <a:ext cx="6817729" cy="460863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5AD168-9DEA-5BCB-27CC-75E0628AFA82}"/>
              </a:ext>
            </a:extLst>
          </p:cNvPr>
          <p:cNvSpPr txBox="1"/>
          <p:nvPr/>
        </p:nvSpPr>
        <p:spPr>
          <a:xfrm>
            <a:off x="378129" y="989133"/>
            <a:ext cx="11435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СИГУРНО И ПЕРФЕКТНО ПАРКИРАНЕ</a:t>
            </a:r>
            <a:endParaRPr lang="en-US" sz="60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EEF8D-64EC-D3AB-A490-33557632BA6A}"/>
              </a:ext>
            </a:extLst>
          </p:cNvPr>
          <p:cNvSpPr txBox="1"/>
          <p:nvPr/>
        </p:nvSpPr>
        <p:spPr>
          <a:xfrm>
            <a:off x="5293819" y="3548762"/>
            <a:ext cx="7035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ЗАТОВА НИЕ ВИ ПРЕДЛАГАМЕ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DDB439-A314-5D0F-9723-9D6DBF3FA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684" y="276165"/>
            <a:ext cx="2845851" cy="17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95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2350703"/>
                  </p:ext>
                </p:extLst>
              </p:nvPr>
            </p:nvGraphicFramePr>
            <p:xfrm>
              <a:off x="2917031" y="460831"/>
              <a:ext cx="7303158" cy="4966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303158" cy="4966149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339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7031" y="460831"/>
                <a:ext cx="7303158" cy="496614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879ECB8-0E6A-BF5F-7F80-582D144DFD4D}"/>
              </a:ext>
            </a:extLst>
          </p:cNvPr>
          <p:cNvSpPr txBox="1"/>
          <p:nvPr/>
        </p:nvSpPr>
        <p:spPr>
          <a:xfrm>
            <a:off x="8609588" y="9149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ADVANCED BEGINNERS GUIDE</a:t>
            </a:r>
            <a:endParaRPr lang="en-US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ECBED-8774-54DF-1D48-255963F7DEC4}"/>
              </a:ext>
            </a:extLst>
          </p:cNvPr>
          <p:cNvSpPr txBox="1"/>
          <p:nvPr/>
        </p:nvSpPr>
        <p:spPr>
          <a:xfrm>
            <a:off x="760288" y="879308"/>
            <a:ext cx="64110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GARAGE</a:t>
            </a:r>
            <a:endParaRPr lang="en-US" sz="8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84D8-3DC5-1702-81FC-2D38B6273025}"/>
              </a:ext>
            </a:extLst>
          </p:cNvPr>
          <p:cNvSpPr txBox="1"/>
          <p:nvPr/>
        </p:nvSpPr>
        <p:spPr>
          <a:xfrm>
            <a:off x="10401745" y="621250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8EA6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HACK TUES 9</a:t>
            </a:r>
            <a:endParaRPr lang="en-US" b="1" dirty="0">
              <a:solidFill>
                <a:srgbClr val="8EA6B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11839-7144-6519-870A-DA50EFBDAEED}"/>
              </a:ext>
            </a:extLst>
          </p:cNvPr>
          <p:cNvSpPr txBox="1"/>
          <p:nvPr/>
        </p:nvSpPr>
        <p:spPr>
          <a:xfrm>
            <a:off x="7171333" y="4532143"/>
            <a:ext cx="60977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TRONIC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300CB2-DCE7-CB99-D7FD-6327C0517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424" y="276165"/>
            <a:ext cx="2273748" cy="142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8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xit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79ECB8-0E6A-BF5F-7F80-582D144DFD4D}"/>
              </a:ext>
            </a:extLst>
          </p:cNvPr>
          <p:cNvSpPr txBox="1"/>
          <p:nvPr/>
        </p:nvSpPr>
        <p:spPr>
          <a:xfrm>
            <a:off x="8698736" y="9149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ADVANCED BEGINNERS GUIDE</a:t>
            </a:r>
            <a:endParaRPr lang="en-US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84D8-3DC5-1702-81FC-2D38B6273025}"/>
              </a:ext>
            </a:extLst>
          </p:cNvPr>
          <p:cNvSpPr txBox="1"/>
          <p:nvPr/>
        </p:nvSpPr>
        <p:spPr>
          <a:xfrm>
            <a:off x="10445368" y="624137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8EA6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HACK TUES 9</a:t>
            </a:r>
            <a:endParaRPr lang="en-US" b="1" dirty="0">
              <a:solidFill>
                <a:srgbClr val="8EA6B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0684E23A-60FC-C13A-EA9F-240BAB0020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4264647"/>
                  </p:ext>
                </p:extLst>
              </p:nvPr>
            </p:nvGraphicFramePr>
            <p:xfrm>
              <a:off x="3461028" y="2035743"/>
              <a:ext cx="4113487" cy="59607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13487" cy="5960747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8825008" ay="7003" az="107954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93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0684E23A-60FC-C13A-EA9F-240BAB0020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1028" y="2035743"/>
                <a:ext cx="4113487" cy="5960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A stone and wood display wall">
                <a:extLst>
                  <a:ext uri="{FF2B5EF4-FFF2-40B4-BE49-F238E27FC236}">
                    <a16:creationId xmlns:a16="http://schemas.microsoft.com/office/drawing/2014/main" id="{CE50A271-9E54-D633-6295-0A820879C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0811279"/>
                  </p:ext>
                </p:extLst>
              </p:nvPr>
            </p:nvGraphicFramePr>
            <p:xfrm>
              <a:off x="3449603" y="505690"/>
              <a:ext cx="4113488" cy="27211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13488" cy="2721125"/>
                    </a:xfrm>
                    <a:prstGeom prst="rect">
                      <a:avLst/>
                    </a:prstGeom>
                  </am3d:spPr>
                  <am3d:camera>
                    <am3d:pos x="0" y="0" z="558265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" d="1000000"/>
                    <am3d:preTrans dx="0" dy="-11362248" dz="5420074"/>
                    <am3d:scale>
                      <am3d:sx n="1000000" d="1000000"/>
                      <am3d:sy n="1000000" d="1000000"/>
                      <am3d:sz n="1000000" d="1000000"/>
                    </am3d:scale>
                    <am3d:rot ax="1470797" ay="11635" az="53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30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A stone and wood display wall">
                <a:extLst>
                  <a:ext uri="{FF2B5EF4-FFF2-40B4-BE49-F238E27FC236}">
                    <a16:creationId xmlns:a16="http://schemas.microsoft.com/office/drawing/2014/main" id="{CE50A271-9E54-D633-6295-0A820879C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9603" y="505690"/>
                <a:ext cx="4113488" cy="272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A stone and wood display wall">
                <a:extLst>
                  <a:ext uri="{FF2B5EF4-FFF2-40B4-BE49-F238E27FC236}">
                    <a16:creationId xmlns:a16="http://schemas.microsoft.com/office/drawing/2014/main" id="{88467DDF-2809-FBEB-59BE-72E59A6459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691089"/>
                  </p:ext>
                </p:extLst>
              </p:nvPr>
            </p:nvGraphicFramePr>
            <p:xfrm>
              <a:off x="2942810" y="1227916"/>
              <a:ext cx="485680" cy="517194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5680" cy="5171941"/>
                    </a:xfrm>
                    <a:prstGeom prst="rect">
                      <a:avLst/>
                    </a:prstGeom>
                  </am3d:spPr>
                  <am3d:camera>
                    <am3d:pos x="0" y="0" z="558265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" d="1000000"/>
                    <am3d:preTrans dx="0" dy="-11362248" dz="5420074"/>
                    <am3d:scale>
                      <am3d:sx n="1000000" d="1000000"/>
                      <am3d:sy n="1000000" d="1000000"/>
                      <am3d:sz n="1000000" d="1000000"/>
                    </am3d:scale>
                    <am3d:rot ax="5371004" ay="2332621" az="53250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A stone and wood display wall">
                <a:extLst>
                  <a:ext uri="{FF2B5EF4-FFF2-40B4-BE49-F238E27FC236}">
                    <a16:creationId xmlns:a16="http://schemas.microsoft.com/office/drawing/2014/main" id="{88467DDF-2809-FBEB-59BE-72E59A6459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2810" y="1227916"/>
                <a:ext cx="485680" cy="5171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 stone and wood display wall">
                <a:extLst>
                  <a:ext uri="{FF2B5EF4-FFF2-40B4-BE49-F238E27FC236}">
                    <a16:creationId xmlns:a16="http://schemas.microsoft.com/office/drawing/2014/main" id="{20D3B443-E24F-E4FA-4267-6271FDBAF4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4273713"/>
                  </p:ext>
                </p:extLst>
              </p:nvPr>
            </p:nvGraphicFramePr>
            <p:xfrm>
              <a:off x="7700477" y="1227916"/>
              <a:ext cx="428538" cy="51457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8538" cy="5145753"/>
                    </a:xfrm>
                    <a:prstGeom prst="rect">
                      <a:avLst/>
                    </a:prstGeom>
                  </am3d:spPr>
                  <am3d:camera>
                    <am3d:pos x="0" y="0" z="558265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" d="1000000"/>
                    <am3d:preTrans dx="0" dy="-11362248" dz="5420074"/>
                    <am3d:scale>
                      <am3d:sx n="1000000" d="1000000"/>
                      <am3d:sy n="1000000" d="1000000"/>
                      <am3d:sz n="1000000" d="1000000"/>
                    </am3d:scale>
                    <am3d:rot ax="5377960" ay="-2279304" az="-53641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 stone and wood display wall">
                <a:extLst>
                  <a:ext uri="{FF2B5EF4-FFF2-40B4-BE49-F238E27FC236}">
                    <a16:creationId xmlns:a16="http://schemas.microsoft.com/office/drawing/2014/main" id="{20D3B443-E24F-E4FA-4267-6271FDBAF4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0477" y="1227916"/>
                <a:ext cx="428538" cy="514575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F9FF59B-4621-3C3F-244E-2CFD293DD7A1}"/>
              </a:ext>
            </a:extLst>
          </p:cNvPr>
          <p:cNvSpPr/>
          <p:nvPr/>
        </p:nvSpPr>
        <p:spPr>
          <a:xfrm>
            <a:off x="5164650" y="1457075"/>
            <a:ext cx="683393" cy="683394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A149E-4AEE-35F5-3C24-5404DE9A274E}"/>
              </a:ext>
            </a:extLst>
          </p:cNvPr>
          <p:cNvSpPr txBox="1"/>
          <p:nvPr/>
        </p:nvSpPr>
        <p:spPr>
          <a:xfrm>
            <a:off x="350034" y="1075497"/>
            <a:ext cx="22140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8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КАК</a:t>
            </a:r>
            <a:endParaRPr lang="en-US" sz="8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B6D0B7-12B0-F4BD-B59D-27BA2FEFBCD3}"/>
              </a:ext>
            </a:extLst>
          </p:cNvPr>
          <p:cNvSpPr txBox="1"/>
          <p:nvPr/>
        </p:nvSpPr>
        <p:spPr>
          <a:xfrm>
            <a:off x="7971183" y="3429000"/>
            <a:ext cx="45421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5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РАБОТИ?</a:t>
            </a:r>
            <a:endParaRPr lang="en-US" sz="7500" b="1" dirty="0">
              <a:solidFill>
                <a:srgbClr val="984A5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6BD2C1-6D45-60E5-3195-482B2FEAC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713" y="460831"/>
            <a:ext cx="3493265" cy="21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55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79ECB8-0E6A-BF5F-7F80-582D144DFD4D}"/>
              </a:ext>
            </a:extLst>
          </p:cNvPr>
          <p:cNvSpPr txBox="1"/>
          <p:nvPr/>
        </p:nvSpPr>
        <p:spPr>
          <a:xfrm>
            <a:off x="8811719" y="91499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8F56"/>
                </a:solidFill>
                <a:latin typeface="Berlin Sans FB" panose="020E0602020502020306" pitchFamily="34" charset="0"/>
              </a:rPr>
              <a:t>ADVANCED BEGINNERS GUIDE</a:t>
            </a:r>
            <a:endParaRPr lang="en-US" dirty="0">
              <a:solidFill>
                <a:srgbClr val="FF8F56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84D8-3DC5-1702-81FC-2D38B6273025}"/>
              </a:ext>
            </a:extLst>
          </p:cNvPr>
          <p:cNvSpPr txBox="1"/>
          <p:nvPr/>
        </p:nvSpPr>
        <p:spPr>
          <a:xfrm>
            <a:off x="10592656" y="621250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EA6B4"/>
                </a:solidFill>
                <a:latin typeface="Berlin Sans FB" panose="020E0602020502020306" pitchFamily="34" charset="0"/>
              </a:rPr>
              <a:t>HACK TUES 9</a:t>
            </a:r>
            <a:endParaRPr lang="en-US" dirty="0">
              <a:solidFill>
                <a:srgbClr val="8EA6B4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CF767-29DD-7691-2B0F-662D8F6B4FFF}"/>
              </a:ext>
            </a:extLst>
          </p:cNvPr>
          <p:cNvSpPr txBox="1"/>
          <p:nvPr/>
        </p:nvSpPr>
        <p:spPr>
          <a:xfrm>
            <a:off x="287591" y="808701"/>
            <a:ext cx="110610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8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ПРОЦЕС</a:t>
            </a:r>
            <a:r>
              <a:rPr lang="bg-BG" sz="8800" b="1" dirty="0">
                <a:solidFill>
                  <a:srgbClr val="984A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 </a:t>
            </a:r>
            <a:r>
              <a:rPr lang="bg-BG" sz="8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РАБОТА</a:t>
            </a:r>
            <a:endParaRPr lang="en-US" sz="8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B4B680-1CD7-023F-29D6-F1916EA60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777361"/>
              </p:ext>
            </p:extLst>
          </p:nvPr>
        </p:nvGraphicFramePr>
        <p:xfrm>
          <a:off x="1395663" y="2255250"/>
          <a:ext cx="9726224" cy="4326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I230 car black">
                <a:extLst>
                  <a:ext uri="{FF2B5EF4-FFF2-40B4-BE49-F238E27FC236}">
                    <a16:creationId xmlns:a16="http://schemas.microsoft.com/office/drawing/2014/main" id="{F9DD2BB1-6D36-27A4-AE79-2F4821E045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379806"/>
                  </p:ext>
                </p:extLst>
              </p:nvPr>
            </p:nvGraphicFramePr>
            <p:xfrm>
              <a:off x="1279389" y="2757274"/>
              <a:ext cx="2352488" cy="110930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352488" cy="1109307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5448360" ay="-3727619" az="-545470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71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I230 car black">
                <a:extLst>
                  <a:ext uri="{FF2B5EF4-FFF2-40B4-BE49-F238E27FC236}">
                    <a16:creationId xmlns:a16="http://schemas.microsoft.com/office/drawing/2014/main" id="{F9DD2BB1-6D36-27A4-AE79-2F4821E045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9389" y="2757274"/>
                <a:ext cx="2352488" cy="110930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E1248F-04FD-6A2D-0ED8-8C16E6AC9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276" y="4602750"/>
            <a:ext cx="2784711" cy="174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91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20287 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87 0.00139 L 0.39427 0.0013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427 0.00139 L 0.58568 0.0013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79ECB8-0E6A-BF5F-7F80-582D144DFD4D}"/>
              </a:ext>
            </a:extLst>
          </p:cNvPr>
          <p:cNvSpPr txBox="1"/>
          <p:nvPr/>
        </p:nvSpPr>
        <p:spPr>
          <a:xfrm>
            <a:off x="8811719" y="91499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8F56"/>
                </a:solidFill>
                <a:latin typeface="Berlin Sans FB" panose="020E0602020502020306" pitchFamily="34" charset="0"/>
              </a:rPr>
              <a:t>ADVANCED BEGINNERS GUIDE</a:t>
            </a:r>
            <a:endParaRPr lang="en-US" dirty="0">
              <a:solidFill>
                <a:srgbClr val="FF8F56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84D8-3DC5-1702-81FC-2D38B6273025}"/>
              </a:ext>
            </a:extLst>
          </p:cNvPr>
          <p:cNvSpPr txBox="1"/>
          <p:nvPr/>
        </p:nvSpPr>
        <p:spPr>
          <a:xfrm>
            <a:off x="10592656" y="621250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EA6B4"/>
                </a:solidFill>
                <a:latin typeface="Berlin Sans FB" panose="020E0602020502020306" pitchFamily="34" charset="0"/>
              </a:rPr>
              <a:t>HACK TUES 9</a:t>
            </a:r>
            <a:endParaRPr lang="en-US" dirty="0">
              <a:solidFill>
                <a:srgbClr val="8EA6B4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68A80-C8AA-CC1C-FF1E-7DABD4547E5D}"/>
              </a:ext>
            </a:extLst>
          </p:cNvPr>
          <p:cNvSpPr txBox="1"/>
          <p:nvPr/>
        </p:nvSpPr>
        <p:spPr>
          <a:xfrm>
            <a:off x="625642" y="460832"/>
            <a:ext cx="86723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80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КОИ СМЕ НИЕ? </a:t>
            </a:r>
            <a:endParaRPr lang="en-US" sz="80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I230 car black">
                <a:extLst>
                  <a:ext uri="{FF2B5EF4-FFF2-40B4-BE49-F238E27FC236}">
                    <a16:creationId xmlns:a16="http://schemas.microsoft.com/office/drawing/2014/main" id="{634F9D44-FB62-B6A4-3F49-A640595018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244730"/>
                  </p:ext>
                </p:extLst>
              </p:nvPr>
            </p:nvGraphicFramePr>
            <p:xfrm>
              <a:off x="8746870" y="0"/>
              <a:ext cx="3908870" cy="26602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8870" cy="2660202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48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I230 car black">
                <a:extLst>
                  <a:ext uri="{FF2B5EF4-FFF2-40B4-BE49-F238E27FC236}">
                    <a16:creationId xmlns:a16="http://schemas.microsoft.com/office/drawing/2014/main" id="{634F9D44-FB62-B6A4-3F49-A64059501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6870" y="0"/>
                <a:ext cx="3908870" cy="2660202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7C26DF4-A8F6-818B-2F57-612953059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0" y="1720337"/>
            <a:ext cx="6706769" cy="50510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4FAEC1-772E-F98A-6E7C-73E9E1538EA4}"/>
              </a:ext>
            </a:extLst>
          </p:cNvPr>
          <p:cNvSpPr txBox="1"/>
          <p:nvPr/>
        </p:nvSpPr>
        <p:spPr>
          <a:xfrm>
            <a:off x="6001689" y="4983978"/>
            <a:ext cx="1354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АЛЕКСА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DD7C8-17BC-2F91-F5B8-E47B58847441}"/>
              </a:ext>
            </a:extLst>
          </p:cNvPr>
          <p:cNvSpPr txBox="1"/>
          <p:nvPr/>
        </p:nvSpPr>
        <p:spPr>
          <a:xfrm>
            <a:off x="3068053" y="2967335"/>
            <a:ext cx="154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ВЛАДИ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703221-3458-B12F-A0DD-1440A1A620DF}"/>
              </a:ext>
            </a:extLst>
          </p:cNvPr>
          <p:cNvSpPr txBox="1"/>
          <p:nvPr/>
        </p:nvSpPr>
        <p:spPr>
          <a:xfrm>
            <a:off x="1263681" y="4176086"/>
            <a:ext cx="1354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МАРТИН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FEF3A2-8E16-DEBB-95E7-93A6BB08941C}"/>
              </a:ext>
            </a:extLst>
          </p:cNvPr>
          <p:cNvSpPr txBox="1"/>
          <p:nvPr/>
        </p:nvSpPr>
        <p:spPr>
          <a:xfrm>
            <a:off x="2531444" y="5666423"/>
            <a:ext cx="1384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b="1" dirty="0">
                <a:solidFill>
                  <a:srgbClr val="984A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СИЛВИЯ</a:t>
            </a:r>
            <a:endParaRPr lang="en-US" dirty="0">
              <a:solidFill>
                <a:srgbClr val="984A5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1754D6-C84F-ABB9-5278-431409A722BE}"/>
              </a:ext>
            </a:extLst>
          </p:cNvPr>
          <p:cNvSpPr txBox="1"/>
          <p:nvPr/>
        </p:nvSpPr>
        <p:spPr>
          <a:xfrm>
            <a:off x="4180602" y="4027288"/>
            <a:ext cx="11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РОСЕН</a:t>
            </a:r>
            <a:endParaRPr lang="bg-BG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FAA2FE-6A3A-8D7A-6A0D-8D05B59C6921}"/>
              </a:ext>
            </a:extLst>
          </p:cNvPr>
          <p:cNvSpPr txBox="1"/>
          <p:nvPr/>
        </p:nvSpPr>
        <p:spPr>
          <a:xfrm>
            <a:off x="7772818" y="3320634"/>
            <a:ext cx="341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СОФТУЕРНИ ПРОГРАМИСТИ ОТ 10А КЛАС</a:t>
            </a:r>
            <a:endParaRPr lang="en-US" sz="2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DB956D-314A-122C-D852-99744DA2F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533" y="4362899"/>
            <a:ext cx="3252198" cy="20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4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62916 0.5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7" y="2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79ECB8-0E6A-BF5F-7F80-582D144DFD4D}"/>
              </a:ext>
            </a:extLst>
          </p:cNvPr>
          <p:cNvSpPr txBox="1"/>
          <p:nvPr/>
        </p:nvSpPr>
        <p:spPr>
          <a:xfrm>
            <a:off x="8609588" y="9149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ADVANCED BEGINNERS GUIDE</a:t>
            </a:r>
            <a:endParaRPr lang="en-US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84D8-3DC5-1702-81FC-2D38B6273025}"/>
              </a:ext>
            </a:extLst>
          </p:cNvPr>
          <p:cNvSpPr txBox="1"/>
          <p:nvPr/>
        </p:nvSpPr>
        <p:spPr>
          <a:xfrm>
            <a:off x="10401745" y="621250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8EA6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HACK TUES 9</a:t>
            </a:r>
            <a:endParaRPr lang="en-US" b="1" dirty="0">
              <a:solidFill>
                <a:srgbClr val="8EA6B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79E7E-086F-68E1-4888-00546F4BE8AB}"/>
              </a:ext>
            </a:extLst>
          </p:cNvPr>
          <p:cNvSpPr txBox="1"/>
          <p:nvPr/>
        </p:nvSpPr>
        <p:spPr>
          <a:xfrm>
            <a:off x="7661078" y="5219111"/>
            <a:ext cx="252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Arduino</a:t>
            </a:r>
            <a:r>
              <a:rPr lang="bg-BG" sz="2800" b="1" dirty="0">
                <a:solidFill>
                  <a:srgbClr val="984A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Uno</a:t>
            </a:r>
            <a:endParaRPr lang="en-US" sz="2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FAA86-04F1-E364-417E-A5794802C637}"/>
              </a:ext>
            </a:extLst>
          </p:cNvPr>
          <p:cNvSpPr txBox="1"/>
          <p:nvPr/>
        </p:nvSpPr>
        <p:spPr>
          <a:xfrm>
            <a:off x="1180765" y="673769"/>
            <a:ext cx="7927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ИЗПОЛЗВАНИ ТЕХНОЛОГИИ</a:t>
            </a:r>
            <a:endParaRPr lang="en-US" sz="4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CD345-5FAF-18EA-6A19-F1E3C04E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12" y="2049942"/>
            <a:ext cx="4296603" cy="3136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700D6-D283-AF7C-4DD5-571A55659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6" y="1604698"/>
            <a:ext cx="4482864" cy="334490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I230 car black">
                <a:extLst>
                  <a:ext uri="{FF2B5EF4-FFF2-40B4-BE49-F238E27FC236}">
                    <a16:creationId xmlns:a16="http://schemas.microsoft.com/office/drawing/2014/main" id="{AA205B8B-94F7-76D6-44D5-A7E3197E8D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2711550"/>
                  </p:ext>
                </p:extLst>
              </p:nvPr>
            </p:nvGraphicFramePr>
            <p:xfrm>
              <a:off x="-812211" y="4403827"/>
              <a:ext cx="4117132" cy="28810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17132" cy="2881043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969275" ay="-2572209" az="-140191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489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I230 car black">
                <a:extLst>
                  <a:ext uri="{FF2B5EF4-FFF2-40B4-BE49-F238E27FC236}">
                    <a16:creationId xmlns:a16="http://schemas.microsoft.com/office/drawing/2014/main" id="{AA205B8B-94F7-76D6-44D5-A7E3197E8D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12211" y="4403827"/>
                <a:ext cx="4117132" cy="2881043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8110EAE-36CE-CBBF-EA06-DF44636A0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567" y="278571"/>
            <a:ext cx="2783887" cy="17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58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-0.62916 0.5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58" y="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9D9D30-F755-E0C7-D776-E03A922E5E75}"/>
              </a:ext>
            </a:extLst>
          </p:cNvPr>
          <p:cNvSpPr txBox="1"/>
          <p:nvPr/>
        </p:nvSpPr>
        <p:spPr>
          <a:xfrm>
            <a:off x="221379" y="134755"/>
            <a:ext cx="9702265" cy="233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2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ИСКАШ ЛИ ДА ВИДИШ </a:t>
            </a:r>
            <a:r>
              <a:rPr lang="en-GB" sz="72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bg-BG" sz="72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-то?</a:t>
            </a:r>
            <a:endParaRPr lang="en-US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72AF2-AF9F-1687-F30E-4890739F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354" y="-30133"/>
            <a:ext cx="4785941" cy="29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2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4005003"/>
                  </p:ext>
                </p:extLst>
              </p:nvPr>
            </p:nvGraphicFramePr>
            <p:xfrm>
              <a:off x="6824347" y="2176347"/>
              <a:ext cx="6884781" cy="46816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84781" cy="4681653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935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230 car black">
                <a:extLst>
                  <a:ext uri="{FF2B5EF4-FFF2-40B4-BE49-F238E27FC236}">
                    <a16:creationId xmlns:a16="http://schemas.microsoft.com/office/drawing/2014/main" id="{407A8280-FAC0-39CE-37F0-C875515D8F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4347" y="2176347"/>
                <a:ext cx="6884781" cy="46816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EF8C095-FF43-948B-48E5-501BB597E603}"/>
              </a:ext>
            </a:extLst>
          </p:cNvPr>
          <p:cNvSpPr txBox="1"/>
          <p:nvPr/>
        </p:nvSpPr>
        <p:spPr>
          <a:xfrm>
            <a:off x="596347" y="526775"/>
            <a:ext cx="10876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НАШЕТО ПРЕЖИВЯВАНЕ </a:t>
            </a:r>
          </a:p>
          <a:p>
            <a:endParaRPr lang="bg-BG" sz="4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g-BG" sz="4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ДНИ МИСЛЕНЕ, РАБОТА И СМЯХ</a:t>
            </a:r>
          </a:p>
          <a:p>
            <a:r>
              <a:rPr lang="bg-BG" sz="4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12-ТЕ ЧАСА НА ДЕН В ТЕХ-ПАРКА</a:t>
            </a:r>
          </a:p>
          <a:p>
            <a:r>
              <a:rPr lang="bg-BG" sz="4800" b="1" dirty="0">
                <a:solidFill>
                  <a:srgbClr val="FF8F5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МИНАХА КАТО МИГ</a:t>
            </a:r>
            <a:endParaRPr lang="en-US" sz="4800" b="1" dirty="0">
              <a:solidFill>
                <a:srgbClr val="FF8F5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8CE4-6E4E-FD4C-9BAC-FBE1E2B5E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3075" y="3985168"/>
            <a:ext cx="4892368" cy="30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4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</TotalTime>
  <Words>142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antova</dc:creator>
  <cp:lastModifiedBy>silvia antova</cp:lastModifiedBy>
  <cp:revision>4</cp:revision>
  <dcterms:created xsi:type="dcterms:W3CDTF">2023-03-10T09:12:33Z</dcterms:created>
  <dcterms:modified xsi:type="dcterms:W3CDTF">2023-03-10T22:05:14Z</dcterms:modified>
</cp:coreProperties>
</file>